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67" r:id="rId3"/>
    <p:sldId id="268" r:id="rId4"/>
    <p:sldId id="269" r:id="rId5"/>
    <p:sldId id="270" r:id="rId6"/>
    <p:sldId id="271" r:id="rId7"/>
    <p:sldId id="272" r:id="rId8"/>
    <p:sldId id="27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69228-FBC4-4CC9-9E44-6E13CF5EAE85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FE4FE-2151-4EEE-AC8C-B5635EBEC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93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2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2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8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87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7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8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44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9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2530D-D65E-4F49-A629-5C2FC5DE74FE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1EDB-3C0F-4FB9-85CE-1D31E234A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1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376" y="1129589"/>
            <a:ext cx="110273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Продолжение предыдущей </a:t>
            </a:r>
            <a:r>
              <a:rPr lang="ru-RU" sz="4400" dirty="0" smtClean="0"/>
              <a:t>работы.</a:t>
            </a:r>
          </a:p>
          <a:p>
            <a:pPr marL="0" indent="0">
              <a:buNone/>
            </a:pPr>
            <a:r>
              <a:rPr lang="ru-RU" sz="4400" dirty="0" smtClean="0"/>
              <a:t>Откройте файл </a:t>
            </a:r>
            <a:r>
              <a:rPr lang="en-US" sz="4400" dirty="0" smtClean="0"/>
              <a:t>index.html</a:t>
            </a:r>
            <a:r>
              <a:rPr lang="ru-RU" sz="4400" dirty="0" smtClean="0"/>
              <a:t>, созданный ранее.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0739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60" y="0"/>
            <a:ext cx="10515600" cy="753991"/>
          </a:xfrm>
        </p:spPr>
        <p:txBody>
          <a:bodyPr/>
          <a:lstStyle/>
          <a:p>
            <a:r>
              <a:rPr lang="ru-RU" dirty="0" smtClean="0"/>
              <a:t>Создадим другие страницы сайта.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76" y="1258959"/>
            <a:ext cx="9680953" cy="5442879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92289" y="736981"/>
            <a:ext cx="10515600" cy="5049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Нажмите Файл </a:t>
            </a:r>
            <a:r>
              <a:rPr lang="en-US" dirty="0" smtClean="0"/>
              <a:t>&gt; </a:t>
            </a:r>
            <a:r>
              <a:rPr lang="ru-RU" dirty="0" smtClean="0"/>
              <a:t>Сохранить как…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0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236" y="876821"/>
            <a:ext cx="6170339" cy="4351338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9460" y="0"/>
            <a:ext cx="10515600" cy="753991"/>
          </a:xfrm>
        </p:spPr>
        <p:txBody>
          <a:bodyPr/>
          <a:lstStyle/>
          <a:p>
            <a:r>
              <a:rPr lang="ru-RU" dirty="0" smtClean="0"/>
              <a:t>Создадим другие страницы сайта.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92289" y="736981"/>
            <a:ext cx="10515600" cy="504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Укажите имя файла: </a:t>
            </a:r>
            <a:r>
              <a:rPr lang="en-US" b="1" dirty="0" smtClean="0"/>
              <a:t>forest</a:t>
            </a:r>
            <a:endParaRPr lang="ru-RU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6062" y="2322602"/>
            <a:ext cx="4061347" cy="1824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По такому же принципу создайте страницы с названиями: </a:t>
            </a:r>
            <a:r>
              <a:rPr lang="en-US" b="1" dirty="0" smtClean="0"/>
              <a:t>lake</a:t>
            </a:r>
            <a:r>
              <a:rPr lang="en-US" dirty="0" smtClean="0"/>
              <a:t>, </a:t>
            </a:r>
            <a:r>
              <a:rPr lang="en-US" b="1" dirty="0" smtClean="0"/>
              <a:t>river</a:t>
            </a:r>
            <a:r>
              <a:rPr lang="en-US" dirty="0" smtClean="0"/>
              <a:t>, </a:t>
            </a:r>
            <a:r>
              <a:rPr lang="en-US" b="1" dirty="0" smtClean="0"/>
              <a:t>mountain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2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285" y="1604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Выделите в своей папке все созданные страницы и откройте с помощью </a:t>
            </a:r>
            <a:r>
              <a:rPr lang="en-US" dirty="0" smtClean="0"/>
              <a:t>Notepad++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21" y="1825623"/>
            <a:ext cx="5346256" cy="43158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06" y="1825622"/>
            <a:ext cx="5837212" cy="4315867"/>
          </a:xfrm>
          <a:prstGeom prst="rect">
            <a:avLst/>
          </a:prstGeom>
        </p:spPr>
      </p:pic>
      <p:sp>
        <p:nvSpPr>
          <p:cNvPr id="7" name="Стрелка вправо 6"/>
          <p:cNvSpPr/>
          <p:nvPr/>
        </p:nvSpPr>
        <p:spPr>
          <a:xfrm>
            <a:off x="5579817" y="3562063"/>
            <a:ext cx="561676" cy="72333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45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822" y="0"/>
            <a:ext cx="10515600" cy="1842448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 документе </a:t>
            </a:r>
            <a:r>
              <a:rPr lang="en-US" sz="3200" dirty="0" smtClean="0"/>
              <a:t>index.html </a:t>
            </a:r>
            <a:r>
              <a:rPr lang="ru-RU" sz="3200" dirty="0" smtClean="0"/>
              <a:t>задайте кнопкам ссылки на ваши страницы с помощью тега «</a:t>
            </a:r>
            <a:r>
              <a:rPr lang="en-US" sz="3200" dirty="0" smtClean="0"/>
              <a:t>a</a:t>
            </a:r>
            <a:r>
              <a:rPr lang="ru-RU" sz="3200" dirty="0" smtClean="0"/>
              <a:t>» и его атрибута </a:t>
            </a:r>
            <a:r>
              <a:rPr lang="en-US" sz="3200" dirty="0" err="1" smtClean="0"/>
              <a:t>href</a:t>
            </a:r>
            <a:r>
              <a:rPr lang="en-US" sz="3200" dirty="0" smtClean="0"/>
              <a:t> </a:t>
            </a:r>
            <a:r>
              <a:rPr lang="ru-RU" sz="3200" dirty="0" smtClean="0"/>
              <a:t>со значением, содержащим названия документов. 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536" y="1806694"/>
            <a:ext cx="8060171" cy="5051306"/>
          </a:xfrm>
        </p:spPr>
      </p:pic>
    </p:spTree>
    <p:extLst>
      <p:ext uri="{BB962C8B-B14F-4D97-AF65-F5344CB8AC3E}">
        <p14:creationId xmlns:p14="http://schemas.microsoft.com/office/powerpoint/2010/main" val="37320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946" y="0"/>
            <a:ext cx="10515600" cy="16104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Далее скопируйте эти 5 строк кода и вставьте в каждый </a:t>
            </a:r>
            <a:r>
              <a:rPr lang="ru-RU" dirty="0" err="1" smtClean="0"/>
              <a:t>новосозданный</a:t>
            </a:r>
            <a:r>
              <a:rPr lang="ru-RU" dirty="0" smtClean="0"/>
              <a:t> документ в нужное место.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893" y="1314663"/>
            <a:ext cx="8393018" cy="525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3457"/>
          </a:xfrm>
        </p:spPr>
        <p:txBody>
          <a:bodyPr/>
          <a:lstStyle/>
          <a:p>
            <a:r>
              <a:rPr lang="ru-RU" dirty="0" smtClean="0"/>
              <a:t>Контент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3456"/>
            <a:ext cx="10515600" cy="46265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Добавьте на каждую страницу в ячейку с контентом текст вместо слова «Центр» и оберните его в тег </a:t>
            </a:r>
            <a:r>
              <a:rPr lang="en-US" b="1" dirty="0" smtClean="0"/>
              <a:t>h1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Например на странице леса (</a:t>
            </a:r>
            <a:r>
              <a:rPr lang="en-US" dirty="0" smtClean="0"/>
              <a:t>forest</a:t>
            </a:r>
            <a:r>
              <a:rPr lang="ru-RU" dirty="0" smtClean="0"/>
              <a:t>): </a:t>
            </a:r>
          </a:p>
          <a:p>
            <a:pPr marL="0" indent="0">
              <a:buNone/>
            </a:pPr>
            <a:r>
              <a:rPr lang="en-US" b="1" dirty="0" smtClean="0"/>
              <a:t>&lt;h1&gt;</a:t>
            </a:r>
            <a:r>
              <a:rPr lang="ru-RU" b="1" dirty="0" smtClean="0"/>
              <a:t>Нет ничего замечательнее леса, находясь в нем можно ощутить умиротворение и счастье</a:t>
            </a:r>
            <a:r>
              <a:rPr lang="en-US" b="1" dirty="0" smtClean="0"/>
              <a:t>&lt;/h1&gt;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737" y="3474527"/>
            <a:ext cx="2381521" cy="135034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37258" y="53779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7200" dirty="0" smtClean="0"/>
              <a:t>Сайт готов!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1752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3456"/>
            <a:ext cx="10515600" cy="462659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Добавьте папку с сайтом в</a:t>
            </a:r>
            <a:r>
              <a:rPr lang="en-US" b="1" dirty="0" smtClean="0"/>
              <a:t> </a:t>
            </a:r>
            <a:r>
              <a:rPr lang="ru-RU" b="1" dirty="0" smtClean="0"/>
              <a:t>сжатую </a:t>
            </a:r>
            <a:r>
              <a:rPr lang="en-US" b="1" dirty="0" smtClean="0"/>
              <a:t>zip </a:t>
            </a:r>
            <a:r>
              <a:rPr lang="ru-RU" b="1" dirty="0" smtClean="0"/>
              <a:t>папку.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Пришлите эту папку в </a:t>
            </a:r>
            <a:r>
              <a:rPr lang="en-US" b="1" dirty="0" err="1" smtClean="0"/>
              <a:t>whatsapp</a:t>
            </a:r>
            <a:r>
              <a:rPr lang="en-US" b="1" dirty="0" smtClean="0"/>
              <a:t> </a:t>
            </a:r>
            <a:r>
              <a:rPr lang="ru-RU" b="1" dirty="0" smtClean="0"/>
              <a:t>педагога.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74" y="1681801"/>
            <a:ext cx="58483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168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Создадим другие страницы сайта. </vt:lpstr>
      <vt:lpstr>Создадим другие страницы сайта. </vt:lpstr>
      <vt:lpstr>Выделите в своей папке все созданные страницы и откройте с помощью Notepad++</vt:lpstr>
      <vt:lpstr>В  документе index.html задайте кнопкам ссылки на ваши страницы с помощью тега «a» и его атрибута href со значением, содержащим названия документов. </vt:lpstr>
      <vt:lpstr>Далее скопируйте эти 5 строк кода и вставьте в каждый новосозданный документ в нужное место.</vt:lpstr>
      <vt:lpstr>Контент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Pavel</cp:lastModifiedBy>
  <cp:revision>49</cp:revision>
  <dcterms:created xsi:type="dcterms:W3CDTF">2019-04-27T02:52:52Z</dcterms:created>
  <dcterms:modified xsi:type="dcterms:W3CDTF">2020-04-23T00:44:34Z</dcterms:modified>
</cp:coreProperties>
</file>